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994C-865F-CE43-8B9A-ACEFED425824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67A7C-E76D-284E-B016-DC617CC02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67A7C-E76D-284E-B016-DC617CC02AE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AA388E-F8C0-F04E-B7CE-935D60A95D79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220E77-9330-1A47-9A1B-6A92402016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1" Type="http://schemas.openxmlformats.org/officeDocument/2006/relationships/video" Target="file://localhost/Users/mkrainin/Documents/Robotics/Affiliates%202010/videos/tracking4-xvid.avi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mkrainin/Documents/Robotics/Affiliates%202010/videos/clock.avi" TargetMode="External"/><Relationship Id="rId4" Type="http://schemas.openxmlformats.org/officeDocument/2006/relationships/video" Target="file://localhost/Users/mkrainin/Documents/Robotics/Affiliates%202010/videos/linksys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video" Target="file://localhost/Users/mkrainin/Documents/Robotics/Affiliates%202010/videos/doll_full_xvid.avi" TargetMode="External"/><Relationship Id="rId2" Type="http://schemas.openxmlformats.org/officeDocument/2006/relationships/video" Target="file://localhost/Users/mkrainin/Documents/Robotics/Affiliates%202010/videos/can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 Robots to Autonomously Build 3D Models of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Michael Krainin</a:t>
            </a:r>
          </a:p>
          <a:p>
            <a:r>
              <a:rPr lang="en-US" dirty="0" smtClean="0"/>
              <a:t>University of Washington CSE</a:t>
            </a:r>
          </a:p>
          <a:p>
            <a:r>
              <a:rPr lang="en-US" dirty="0" smtClean="0"/>
              <a:t>Intel Labs Seattle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Articulated Tracking</a:t>
            </a:r>
            <a:endParaRPr lang="en-US" dirty="0"/>
          </a:p>
        </p:txBody>
      </p:sp>
      <p:pic>
        <p:nvPicPr>
          <p:cNvPr id="5" name="tracking4-xvid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9463" y="1863725"/>
            <a:ext cx="7583487" cy="4138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48650"/>
            <a:ext cx="7583487" cy="1044388"/>
          </a:xfrm>
        </p:spPr>
        <p:txBody>
          <a:bodyPr/>
          <a:lstStyle/>
          <a:p>
            <a:r>
              <a:rPr lang="en-US" dirty="0" smtClean="0"/>
              <a:t>Object Modeling</a:t>
            </a:r>
            <a:endParaRPr lang="en-US" dirty="0"/>
          </a:p>
        </p:txBody>
      </p:sp>
      <p:pic>
        <p:nvPicPr>
          <p:cNvPr id="4" name="doll_full_xvid.avi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447800" y="1232297"/>
            <a:ext cx="3640137" cy="2730103"/>
          </a:xfrm>
          <a:prstGeom prst="rect">
            <a:avLst/>
          </a:prstGeom>
        </p:spPr>
      </p:pic>
      <p:pic>
        <p:nvPicPr>
          <p:cNvPr id="5" name="can.avi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48200" y="1143000"/>
            <a:ext cx="2971800" cy="2971800"/>
          </a:xfrm>
          <a:prstGeom prst="rect">
            <a:avLst/>
          </a:prstGeom>
        </p:spPr>
      </p:pic>
      <p:pic>
        <p:nvPicPr>
          <p:cNvPr id="6" name="clock.avi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968103" y="3810000"/>
            <a:ext cx="2832497" cy="2832497"/>
          </a:xfrm>
          <a:prstGeom prst="rect">
            <a:avLst/>
          </a:prstGeom>
        </p:spPr>
      </p:pic>
      <p:pic>
        <p:nvPicPr>
          <p:cNvPr id="7" name="linksys.avi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4724400" y="3746897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220"/>
            <a:ext cx="8229600" cy="1143000"/>
          </a:xfrm>
        </p:spPr>
        <p:txBody>
          <a:bodyPr/>
          <a:lstStyle/>
          <a:p>
            <a:r>
              <a:rPr lang="en-US" dirty="0" smtClean="0"/>
              <a:t>Next Best View</a:t>
            </a:r>
            <a:endParaRPr lang="en-US" dirty="0"/>
          </a:p>
        </p:txBody>
      </p:sp>
      <p:pic>
        <p:nvPicPr>
          <p:cNvPr id="5" name="Content Placeholder 4" descr="NB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817" r="-11817"/>
          <a:stretch>
            <a:fillRect/>
          </a:stretch>
        </p:blipFill>
        <p:spPr>
          <a:xfrm>
            <a:off x="3458890" y="424880"/>
            <a:ext cx="6004818" cy="3332749"/>
          </a:xfrm>
        </p:spPr>
      </p:pic>
      <p:pic>
        <p:nvPicPr>
          <p:cNvPr id="6" name="Picture 5" descr="allgrasps_sor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58" y="3862734"/>
            <a:ext cx="7332375" cy="2668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23</TotalTime>
  <Words>26</Words>
  <Application>Microsoft Macintosh PowerPoint</Application>
  <PresentationFormat>On-screen Show (4:3)</PresentationFormat>
  <Paragraphs>9</Paragraphs>
  <Slides>4</Slides>
  <Notes>1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Revolution</vt:lpstr>
      <vt:lpstr>Enabling Robots to Autonomously Build 3D Models of Objects</vt:lpstr>
      <vt:lpstr>Articulated Tracking</vt:lpstr>
      <vt:lpstr>Object Modeling</vt:lpstr>
      <vt:lpstr>Next Best View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Robots to Autonomously Build 3D Models of Objects</dc:title>
  <dc:creator>Mike</dc:creator>
  <cp:lastModifiedBy>Mike</cp:lastModifiedBy>
  <cp:revision>4</cp:revision>
  <dcterms:created xsi:type="dcterms:W3CDTF">2010-10-27T17:23:23Z</dcterms:created>
  <dcterms:modified xsi:type="dcterms:W3CDTF">2010-10-27T17:46:37Z</dcterms:modified>
</cp:coreProperties>
</file>